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3" r:id="rId25"/>
    <p:sldId id="284" r:id="rId26"/>
    <p:sldId id="285" r:id="rId27"/>
    <p:sldId id="286" r:id="rId28"/>
    <p:sldId id="278" r:id="rId29"/>
    <p:sldId id="287" r:id="rId30"/>
    <p:sldId id="28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>
        <p:scale>
          <a:sx n="73" d="100"/>
          <a:sy n="73" d="100"/>
        </p:scale>
        <p:origin x="-193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0" y="178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1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2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9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3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6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3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0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58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1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79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09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6CA5A-88C2-4ED3-B0EC-29C0F90D59C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94CE-4401-4034-BF21-8B22EDAD7C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1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gallery dir="l"/>
      </p:transition>
    </mc:Choice>
    <mc:Fallback xmlns="">
      <p:transition spd="slow" advClick="0" advTm="1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itf.donstu.ru/" TargetMode="Externa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ntb.donstu.ru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.lanbook.com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elibrary.ru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biblioclub.ru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iprbookshop.ru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znanium.ru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21.wdp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vkvideo.ru/video-177041626_456239070?pl=-177041626_5" TargetMode="External"/><Relationship Id="rId2" Type="http://schemas.openxmlformats.org/officeDocument/2006/relationships/hyperlink" Target="https://elibrary.ru/access_terms.as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nanium.ru/help/video-manual-student" TargetMode="External"/><Relationship Id="rId5" Type="http://schemas.openxmlformats.org/officeDocument/2006/relationships/hyperlink" Target="https://www.iprbookshop.ru/instructions?_url=/instructions&amp;audience=student" TargetMode="External"/><Relationship Id="rId4" Type="http://schemas.openxmlformats.org/officeDocument/2006/relationships/hyperlink" Target="https://biblioclub.ru/index.php?page=static_red&amp;id=14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172819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КАК ПРОЙТИ В БИБЛИОТЕКУ?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284984"/>
            <a:ext cx="6400800" cy="17777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об электронных ресурсах библиотеки Института технологий (филиала) ДГТУ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г. Волгодонске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78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901">
        <p14:gallery dir="l"/>
      </p:transition>
    </mc:Choice>
    <mc:Fallback xmlns="">
      <p:transition spd="slow" advClick="0" advTm="109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28701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Уважаемые студенты!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Вашему вниманию предлагается информация об электронных библиотечных системах (ЭБС), доступных к использованию студентами Института технологий (филиала) ДГТУ в 2026 / 2027 учебном году.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5576" y="5229200"/>
            <a:ext cx="7272808" cy="43204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высшего образования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1"/>
          <a:stretch/>
        </p:blipFill>
        <p:spPr bwMode="auto">
          <a:xfrm>
            <a:off x="539552" y="2204864"/>
            <a:ext cx="8280919" cy="226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krasivaya-melodiya-pod-gitaru-214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2160" y="5013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7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089">
        <p14:gallery dir="l"/>
      </p:transition>
    </mc:Choice>
    <mc:Fallback xmlns="">
      <p:transition spd="slow" advClick="0" advTm="21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Информация об электронных библиотеках, доступных для студентов нашего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вуза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размещена на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главной странице сайта филиала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https://itf.donstu.ru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разделе Полезная информация - Библиотека.</a:t>
            </a:r>
            <a:endParaRPr lang="ru-RU" sz="22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00808"/>
            <a:ext cx="4487333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4528610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49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6335">
        <p14:gallery dir="l"/>
      </p:transition>
    </mc:Choice>
    <mc:Fallback xmlns="">
      <p:transition spd="slow" advClick="0" advTm="163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На данной странице размещена информация о  режиме работы библиотеки, ее фактический адрес, электронная почта сотрудника библиотеки, краткая характеристика доступных электронных ресурсов и ссылки на них.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136904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60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551">
        <p14:gallery dir="l"/>
      </p:transition>
    </mc:Choice>
    <mc:Fallback xmlns="">
      <p:transition spd="slow" advClick="0" advTm="215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789040"/>
            <a:ext cx="7344816" cy="2639144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Электронной библиотеке НТБ ДГТУ представлены следующие коллекции: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«Труды ученых ДГТУ» - включает учебные и методические пособия, монографии преподавателей Донского государственного технического университета.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«Сборники конференций ДГТУ».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«Фонд редких книг».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«Научные доклады».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558"/>
          <a:stretch/>
        </p:blipFill>
        <p:spPr bwMode="auto">
          <a:xfrm>
            <a:off x="1259633" y="476672"/>
            <a:ext cx="6624736" cy="31816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50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1074">
        <p14:gallery dir="l"/>
      </p:transition>
    </mc:Choice>
    <mc:Fallback xmlns="">
      <p:transition spd="slow" advClick="0" advTm="310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75048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Поиск необходимой информации осуществляется через поисковую строку. Полные тексты документов доступны для чтения и скачивания.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работы в этой библиотеке необходимо выполнить вход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сайт НТБ ДГТУ 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https://ntb.donstu.ru/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Логин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пароль для входа можно получить в библиотеке Института технологий (филиала)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ДГТУ в г. Волгодонске.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47" b="3270"/>
          <a:stretch/>
        </p:blipFill>
        <p:spPr bwMode="auto">
          <a:xfrm>
            <a:off x="528270" y="2076994"/>
            <a:ext cx="8096865" cy="4088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82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6395">
        <p14:gallery dir="l"/>
      </p:transition>
    </mc:Choice>
    <mc:Fallback xmlns="">
      <p:transition spd="slow" advClick="0" advTm="263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584176"/>
          </a:xfrm>
        </p:spPr>
        <p:txBody>
          <a:bodyPr anchor="t"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ЭБС «Издательство ЛАНЬ»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https://e.lanbook.com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студентам Филиала доступна коллекция «Единая профессиональная база знаний для технических вузов». В коллекции представлены учебники, учебные пособия,  журналы по естественным и техническим наукам.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63403"/>
            <a:ext cx="7416824" cy="38143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99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256">
        <p14:gallery dir="l"/>
      </p:transition>
    </mc:Choice>
    <mc:Fallback xmlns="">
      <p:transition spd="slow" advClick="0" advTm="2125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368624" cy="1800200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чтения доступны полные тексты книг. Часть документа ( 10%) можно распечатать или сохранить. Можно провести поиск необходимого термина по тексту документа. Доступен режим цитирования, позволяющий копировать выделенный текст для последующего цитирования. На каждый документ сгенерирована библиографическая запись, которую можно в дальнейшем скопировать и внести в список литературы.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51964"/>
            <a:ext cx="7806885" cy="3646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03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1312">
        <p14:gallery dir="l"/>
      </p:transition>
    </mc:Choice>
    <mc:Fallback xmlns="">
      <p:transition spd="slow" advClick="0" advTm="313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1"/>
            <a:ext cx="7772400" cy="2090985"/>
          </a:xfrm>
        </p:spPr>
        <p:txBody>
          <a:bodyPr anchor="t"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работы в данной ЭБС необходимо пройти процедуру регистрации. Форма для регистрации размещена в верхнем правом углу на главной странице сайта электронной библиотеки. Регистрация должна пройти с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-адреса Института технологий (филиала) ДГТУ в г. Волгодонске, можно воспользоваться компьютерами в компьютерных классах (ауд. 311/1, 312/1). В дальнейшем пользоваться библиотекой можно с любого компьютера, имеющего доступ в интернет.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76894"/>
            <a:ext cx="6885414" cy="3891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21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853">
        <p14:gallery dir="l"/>
      </p:transition>
    </mc:Choice>
    <mc:Fallback xmlns="">
      <p:transition spd="slow" advClick="0" advTm="408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800200"/>
          </a:xfrm>
        </p:spPr>
        <p:txBody>
          <a:bodyPr anchor="t"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НЭБ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eLibrary.ru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https://elibrary.ru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представлены полные тексты статей из периодических изданий и сборников научных трудов, рефераты, патенты. Поиск нужной информации проводится по поисковому окну. Есть возможность провести расширенный поиск, а также воспользоваться нейропоиском.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78274"/>
            <a:ext cx="6912768" cy="3777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97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2864">
        <p14:gallery dir="l"/>
      </p:transition>
    </mc:Choice>
    <mc:Fallback xmlns="">
      <p:transition spd="slow" advClick="0" advTm="228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894" y="62068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Большая часть статей размещена в открытом доступе, о чем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свидетельствует знак из легенды. При нажатии на него загружается полный текст статьи. Статьи доступны для чтения и скачивания.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19" y="2204864"/>
            <a:ext cx="7430988" cy="42567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18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737">
        <p14:gallery dir="l"/>
      </p:transition>
    </mc:Choice>
    <mc:Fallback xmlns="">
      <p:transition spd="slow" advClick="0" advTm="207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800200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работы в этой электронной библиотеке необходима регистрация. Регистрация возможна с любого компьютера, при регистрации необходимо указать организацию – Донской государственный технический университет и выбрать подразделение – Институт технологий (филиал) ДГТУ в г. Волгодонске. Как пользователям ДГТУ, студентам  Филиала будет доступна  полнотекстовая коллекция  из 94 российских журналов по подписке.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600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2609326"/>
            <a:ext cx="7180975" cy="3758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5672">
        <p14:gallery dir="l"/>
      </p:transition>
    </mc:Choice>
    <mc:Fallback xmlns="">
      <p:transition spd="slow" advClick="0" advTm="3567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448272"/>
          </a:xfrm>
        </p:spPr>
        <p:txBody>
          <a:bodyPr anchor="t">
            <a:no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Университетская библиотека онлайн </a:t>
            </a:r>
            <a:r>
              <a:rPr lang="en-US" sz="1900" dirty="0">
                <a:latin typeface="Times New Roman" pitchFamily="18" charset="0"/>
                <a:cs typeface="Times New Roman" pitchFamily="18" charset="0"/>
                <a:hlinkClick r:id="rId2"/>
              </a:rPr>
              <a:t>https://biblioclub.ru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это электронная библиотека, обеспечивающая доступ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для студентов высших учебных заведений к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наиболее востребованным материалам учебной и научной литературы по всем отраслям знаний от ведущих российских издательств. Ресурс содержит учебники, учебные пособия, монографии, периодические издания, справочники, словари, энциклопедии, видео- и аудиоматериалы, иллюстрированные издания по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искусству,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художественную литературу.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2996953"/>
            <a:ext cx="7632848" cy="3096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18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1036">
        <p14:gallery dir="l"/>
      </p:transition>
    </mc:Choice>
    <mc:Fallback xmlns="">
      <p:transition spd="slow" advClick="0" advTm="410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451948" cy="1584176"/>
          </a:xfrm>
        </p:spPr>
        <p:txBody>
          <a:bodyPr anchor="t">
            <a:no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Поиск информации осуществляется в поисковой строке. Возможен расширенный поиск, а также тематический поиск с помощью ИИ. В найденных источниках необходимо обращать внимание на год издания документа. В приоритете - актуальные издания, вышедшие из печати в последние пять лет.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564904"/>
            <a:ext cx="6400800" cy="33843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55233"/>
            <a:ext cx="6974097" cy="36970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2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964">
        <p14:gallery dir="l"/>
      </p:transition>
    </mc:Choice>
    <mc:Fallback xmlns="">
      <p:transition spd="slow" advClick="0" advTm="309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00392" cy="1800200"/>
          </a:xfrm>
        </p:spPr>
        <p:txBody>
          <a:bodyPr anchor="t">
            <a:no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Каждое издание сопровождается библиографическим описанием, аннотацией и содержанием. Библиографическое описание используется при составлении списка литературы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Аннотация дает возможность ознакомиться с краткой характеристикой документа и принять решение о его дальнейшем чтении. Содержание упрощает поиск необходимой информации в книге.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15218"/>
            <a:ext cx="6420966" cy="4112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23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848">
        <p14:gallery dir="l"/>
      </p:transition>
    </mc:Choice>
    <mc:Fallback xmlns="">
      <p:transition spd="slow" advClick="0" advTm="308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01608" cy="1440160"/>
          </a:xfrm>
        </p:spPr>
        <p:txBody>
          <a:bodyPr anchor="t"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Книги доступны для чтения «от корки до корки». При необходимости можно скопировать фрагмент издания (10%). Предоставлена возможность скопировать часть страницы (абзац) для дальнейшего цитирования, использовав функцию «показать/скрыть текст страницы». Можно провести поиск определенной информации по тексту документа - полнотекстовый поиск.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131087" cy="4187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903">
        <p14:gallery dir="l"/>
      </p:transition>
    </mc:Choice>
    <mc:Fallback xmlns="">
      <p:transition spd="slow" advClick="0" advTm="309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830065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работы в ЭБС Университетская библиотека онлайн необходимо пройти процедуру регистрации с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IP-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адреса Филиала, в дальнейшем пользоваться ресурсами библиотеки с любого устройства, имеющего доступ в интернет.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Библиотека имеет мобильное приложение,  доступное для установки в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RuStore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Для авторизации в мобильном приложении используются учетные данные для входа на сайт ЭБС.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00" y="2492896"/>
            <a:ext cx="7052667" cy="3658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4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5239">
        <p14:gallery dir="l"/>
      </p:transition>
    </mc:Choice>
    <mc:Fallback xmlns="">
      <p:transition spd="slow" advClick="0" advTm="3523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01608" cy="1656184"/>
          </a:xfrm>
        </p:spPr>
        <p:txBody>
          <a:bodyPr anchor="t"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IPR SMART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https://www.iprbookshop.ru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специализированная образовательная платформа для университетов. Предлагает пользователям большой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выбор книг, курсов, аудио- и видеоматериалов для успешного обучения, а также сдачи экзаменов и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зачетов.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3"/>
          <a:stretch/>
        </p:blipFill>
        <p:spPr bwMode="auto">
          <a:xfrm>
            <a:off x="539552" y="2348881"/>
            <a:ext cx="7811664" cy="3960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2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951">
        <p14:gallery dir="l"/>
      </p:transition>
    </mc:Choice>
    <mc:Fallback xmlns="">
      <p:transition spd="slow" advClick="0" advTm="209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Поиск нужной информации также проводим по поисковой строке, по ключевым словам – словам, несущим основную смысловую нагрузку. При необходимости поиск можно ограничить, используя фильтр «Область поиска». Просматривая поисковую выборку, обращаем внимание на выходные данные – год издания.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8374"/>
            <a:ext cx="7992888" cy="39632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41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650">
        <p14:gallery dir="l"/>
      </p:transition>
    </mc:Choice>
    <mc:Fallback xmlns="">
      <p:transition spd="slow" advClick="0" advTm="256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Каждое издание сопровождается аннотацией, библиографической записью и содержанием.  Ориентируясь на эти данные, пользователь принимает решение о дальнейшем чтении данного источника. Чтобы открыть книгу, нажимаем ссылку – начать чтение.  Библиографическая запись может быть скопирована для последующего внесения в список литературы.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18580"/>
            <a:ext cx="7409891" cy="41913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04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327">
        <p14:gallery dir="l"/>
      </p:transition>
    </mc:Choice>
    <mc:Fallback xmlns="">
      <p:transition spd="slow" advClick="0" advTm="303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2016224"/>
          </a:xfrm>
        </p:spPr>
        <p:txBody>
          <a:bodyPr anchor="t"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Книги, входящие в базовую коллекцию (именно на эту коллекцию подписан Филиал), доступны для чтения. Каждая книга снабжена оглавлением, имеются дополнительные функции – можно положить закладку, создать конспект, выделяя и копируя фрагменты текста. Если книга сопровождается видео или аудио ресурсами – информация о них будет отражена в соответствующем окне. При желании можно распечатать не более 20% текста. Есть возможность провести полнотекстовый поиск по документу.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1264"/>
            <a:ext cx="7272808" cy="3672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6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528">
        <p14:gallery dir="l"/>
      </p:transition>
    </mc:Choice>
    <mc:Fallback xmlns="">
      <p:transition spd="slow" advClick="0" advTm="405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992888" cy="1971650"/>
          </a:xfrm>
        </p:spPr>
        <p:txBody>
          <a:bodyPr anchor="t"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ЭБС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Znanium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https://znanium.ru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информационно-образовательная среда для вузов и колледжей.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 ЭБС сформированы коллекции электронных версий книг, журналов и статей, сгруппированных по тематическим и целевым признакам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На 2026/2027 учебный год вуз подписан на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сновную коллекцию. Поиск необходимой информации проще всего проводить в поисковой строке по ключевым словам.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7842200" cy="41674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2112">
        <p14:gallery dir="l"/>
      </p:transition>
    </mc:Choice>
    <mc:Fallback xmlns="">
      <p:transition spd="slow" advClick="0" advTm="321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6566" y="332656"/>
            <a:ext cx="7772400" cy="2088232"/>
          </a:xfrm>
        </p:spPr>
        <p:txBody>
          <a:bodyPr anchor="t"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Книги, входящие в подписную коллекцию, доступны для чтения. Каждая книга снабжена дополнительными справочными функциями, оптимизирующими процесс работы с документом – имеет  оглавление, закладки, поиск по тексту,  библиографическое описание. Есть возможность скачать книгу для чтения в офлайн на ближайшие семь дней. При работе в личном кабинете можно отложить книгу на индивидуальную книжную полку.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57" y="2492896"/>
            <a:ext cx="8139885" cy="38667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83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6301">
        <p14:gallery dir="l"/>
      </p:transition>
    </mc:Choice>
    <mc:Fallback xmlns="">
      <p:transition spd="slow" advClick="0" advTm="363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2026 году на базе ЭБС Знаниум создан новый сервис –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ZnaniumGPT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Искусственный интеллект помогает найти необходимую литературу  по определенной теме или сразу получить развернутый ответ на заданный вопрос.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7416533" cy="3774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0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068">
        <p14:gallery dir="l"/>
      </p:transition>
    </mc:Choice>
    <mc:Fallback xmlns="">
      <p:transition spd="slow" advClick="0" advTm="210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656184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вкладке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ZnaniumGPT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поисковом окне формулируем свой вопрос, уточняем, что мы хотим получить в итоге – готовый ответ или перечень учебной литературы для дальнейшей самостоятельной работы, отправляем, ждем результат.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229600" cy="4215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5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393">
        <p14:gallery dir="l"/>
      </p:transition>
    </mc:Choice>
    <mc:Fallback xmlns="">
      <p:transition spd="slow" advClick="0" advTm="213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24936" cy="1498178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После непродолжительного ожидания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ZnaniumGPT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выдает подготовленный ответ на поставленный вопрос. При неудовлетворительном результате есть возможность изменить запрос.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8229600" cy="41677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95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311">
        <p14:gallery dir="l"/>
      </p:transition>
    </mc:Choice>
    <mc:Fallback xmlns="">
      <p:transition spd="slow" advClick="0" advTm="213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57018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Любой ответ сервиса сопровождается списком источников и предоставляет возможность пользователю ознакомиться с ними. Наш вуз подписан на Основную коллекцию ЭБС, поэтому не все источники могут быть доступны для чтения. Доступные нам издания отмечены знаком – открытым замком.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229600" cy="41479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4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6637">
        <p14:gallery dir="l"/>
      </p:transition>
    </mc:Choice>
    <mc:Fallback xmlns="">
      <p:transition spd="slow" advClick="0" advTm="2663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 anchor="t"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работы в ЭБС требуется регистрация с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IP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адреса нашего Филиала (компьютерные классы), в дальнейшем можно работать с любого компьютера, имеющего доступ в сеть интернет.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3" r="5640"/>
          <a:stretch/>
        </p:blipFill>
        <p:spPr bwMode="auto">
          <a:xfrm>
            <a:off x="872836" y="2348880"/>
            <a:ext cx="7301346" cy="34632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12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6857">
        <p14:gallery dir="l"/>
      </p:transition>
    </mc:Choice>
    <mc:Fallback xmlns="">
      <p:transition spd="slow" advClick="0" advTm="168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936103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Каждая электронная библиотека предлагает ознакомиться с инструкциями по работе с ЭБС для разных категорий пользователей, в том числе для студентов.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632848" cy="4752528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eLibrary.ru -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https://elibrary.ru/access_terms.asp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ЭБС «Лань» -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https://vkvideo.ru/video-177041626_456239070?pl=-177041626_5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ЭБС Университетская библиотека онлайн -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biblioclub.ru/index.php?page=static_red&amp;id=14</a:t>
            </a: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IPR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СМАРТ -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https://www.iprbookshop.ru/instructions?_url=%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2Finstructions&amp;audience=student</a:t>
            </a: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ЭБС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Znanium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znanium.ru/help/video-manual-student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работе с ЭБС в первом корпусе нашей организации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(пр. Мира, 16) логин и пароль вводить не требуется, предоставляется доступ по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Во всех остальных случаях необходима регистрация!</a:t>
            </a:r>
          </a:p>
        </p:txBody>
      </p:sp>
    </p:spTree>
    <p:extLst>
      <p:ext uri="{BB962C8B-B14F-4D97-AF65-F5344CB8AC3E}">
        <p14:creationId xmlns:p14="http://schemas.microsoft.com/office/powerpoint/2010/main" val="406988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1347">
        <p14:gallery dir="l"/>
      </p:transition>
    </mc:Choice>
    <mc:Fallback xmlns="">
      <p:transition spd="slow" advClick="0" advTm="313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3168352"/>
          </a:xfrm>
        </p:spPr>
        <p:txBody>
          <a:bodyPr anchor="t">
            <a:noAutofit/>
          </a:bodyPr>
          <a:lstStyle/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Пользоваться электронными библиотеками легко и удобно. Каждый документ доступен для чтения, как обычная книга, а также снабжен дополнительными функциями, оптимизирующими процесс чтения. Электронные библиотеки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в отличии от традиционных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библиотек, готовы предоставить свои ресурсы 24/7.  Еще одно преимущество ЭБС - идти никуда не нужно, библиотеки сами пришли в дом к читателям! Библиотека Института технологий (филиала) ДГТУ предлагает всем студентам оценить возможности подписных лицензионных электронных библиотек! А любителей поработать с печатными книгами приглашаем в библиотеку, расположенную по адресу: 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г. Волгодонск, переулок Лермонтова, д. 18, ауд. 301. 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Часы работы: ежедневно с 8.00 до 16.30, выходные дни – суббота и воскресенье.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3779912" cy="2465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97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1358">
        <p14:gallery dir="l"/>
      </p:transition>
    </mc:Choice>
    <mc:Fallback xmlns="">
      <p:transition spd="slow" advClick="0" advTm="613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1320</Words>
  <Application>Microsoft Office PowerPoint</Application>
  <PresentationFormat>Экран (4:3)</PresentationFormat>
  <Paragraphs>45</Paragraphs>
  <Slides>30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КАК ПРОЙТИ В БИБЛИОТЕКУ?</vt:lpstr>
      <vt:lpstr>Уважаемые студенты!  Вашему вниманию предлагается информация об электронных библиотечных системах (ЭБС), доступных к использованию студентами Института технологий (филиала) ДГТУ в 2026 / 2027 учебном году. </vt:lpstr>
      <vt:lpstr>Информация об электронных библиотеках, доступных для студентов нашего вуза, размещена на главной странице сайта филиала https://itf.donstu.ru, в разделе Полезная информация - Библиотека.</vt:lpstr>
      <vt:lpstr>На данной странице размещена информация о  режиме работы библиотеки, ее фактический адрес, электронная почта сотрудника библиотеки, краткая характеристика доступных электронных ресурсов и ссылки на них.</vt:lpstr>
      <vt:lpstr>Презентация PowerPoint</vt:lpstr>
      <vt:lpstr>Поиск необходимой информации осуществляется через поисковую строку. Полные тексты документов доступны для чтения и скачивания. Для работы в этой библиотеке необходимо выполнить вход на сайт НТБ ДГТУ - https://ntb.donstu.ru/. Логин и пароль для входа можно получить в библиотеке Института технологий (филиала) ДГТУ в г. Волгодонске. </vt:lpstr>
      <vt:lpstr>В ЭБС «Издательство ЛАНЬ» https://e.lanbook.com/ студентам Филиала доступна коллекция «Единая профессиональная база знаний для технических вузов». В коллекции представлены учебники, учебные пособия,  журналы по естественным и техническим наукам.  </vt:lpstr>
      <vt:lpstr>Для чтения доступны полные тексты книг. Часть документа ( 10%) можно распечатать или сохранить. Можно провести поиск необходимого термина по тексту документа. Доступен режим цитирования, позволяющий копировать выделенный текст для последующего цитирования. На каждый документ сгенерирована библиографическая запись, которую можно в дальнейшем скопировать и внести в список литературы.</vt:lpstr>
      <vt:lpstr>Для работы в данной ЭБС необходимо пройти процедуру регистрации. Форма для регистрации размещена в верхнем правом углу на главной странице сайта электронной библиотеки. Регистрация должна пройти с IP-адреса Института технологий (филиала) ДГТУ в г. Волгодонске, можно воспользоваться компьютерами в компьютерных классах (ауд. 311/1, 312/1). В дальнейшем пользоваться библиотекой можно с любого компьютера, имеющего доступ в интернет.</vt:lpstr>
      <vt:lpstr>В НЭБ eLibrary.ru https://elibrary.ru/ представлены полные тексты статей из периодических изданий и сборников научных трудов, рефераты, патенты. Поиск нужной информации проводится по поисковому окну. Есть возможность провести расширенный поиск, а также воспользоваться нейропоиском.</vt:lpstr>
      <vt:lpstr>Большая часть статей размещена в открытом доступе, о чем свидетельствует знак из легенды. При нажатии на него загружается полный текст статьи. Статьи доступны для чтения и скачивания. </vt:lpstr>
      <vt:lpstr>Для работы в этой электронной библиотеке необходима регистрация. Регистрация возможна с любого компьютера, при регистрации необходимо указать организацию – Донской государственный технический университет и выбрать подразделение – Институт технологий (филиал) ДГТУ в г. Волгодонске. Как пользователям ДГТУ, студентам  Филиала будет доступна  полнотекстовая коллекция  из 94 российских журналов по подписке.</vt:lpstr>
      <vt:lpstr>Университетская библиотека онлайн https://biblioclub.ru/ - это электронная библиотека, обеспечивающая доступ для студентов высших учебных заведений к наиболее востребованным материалам учебной и научной литературы по всем отраслям знаний от ведущих российских издательств. Ресурс содержит учебники, учебные пособия, монографии, периодические издания, справочники, словари, энциклопедии, видео- и аудиоматериалы, иллюстрированные издания по искусству, художественную литературу. </vt:lpstr>
      <vt:lpstr>Поиск информации осуществляется в поисковой строке. Возможен расширенный поиск, а также тематический поиск с помощью ИИ. В найденных источниках необходимо обращать внимание на год издания документа. В приоритете - актуальные издания, вышедшие из печати в последние пять лет. </vt:lpstr>
      <vt:lpstr>Каждое издание сопровождается библиографическим описанием, аннотацией и содержанием. Библиографическое описание используется при составлении списка литературы. Аннотация дает возможность ознакомиться с краткой характеристикой документа и принять решение о его дальнейшем чтении. Содержание упрощает поиск необходимой информации в книге.</vt:lpstr>
      <vt:lpstr>Книги доступны для чтения «от корки до корки». При необходимости можно скопировать фрагмент издания (10%). Предоставлена возможность скопировать часть страницы (абзац) для дальнейшего цитирования, использовав функцию «показать/скрыть текст страницы». Можно провести поиск определенной информации по тексту документа - полнотекстовый поиск.</vt:lpstr>
      <vt:lpstr>Для работы в ЭБС Университетская библиотека онлайн необходимо пройти процедуру регистрации с IP-адреса Филиала, в дальнейшем пользоваться ресурсами библиотеки с любого устройства, имеющего доступ в интернет.  Библиотека имеет мобильное приложение,  доступное для установки в RuStore. Для авторизации в мобильном приложении используются учетные данные для входа на сайт ЭБС.</vt:lpstr>
      <vt:lpstr>IPR SMART https://www.iprbookshop.ru/ - специализированная образовательная платформа для университетов. Предлагает пользователям большой выбор книг, курсов, аудио- и видеоматериалов для успешного обучения, а также сдачи экзаменов и зачетов.</vt:lpstr>
      <vt:lpstr>Поиск нужной информации также проводим по поисковой строке, по ключевым словам – словам, несущим основную смысловую нагрузку. При необходимости поиск можно ограничить, используя фильтр «Область поиска». Просматривая поисковую выборку, обращаем внимание на выходные данные – год издания.</vt:lpstr>
      <vt:lpstr>Каждое издание сопровождается аннотацией, библиографической записью и содержанием.  Ориентируясь на эти данные, пользователь принимает решение о дальнейшем чтении данного источника. Чтобы открыть книгу, нажимаем ссылку – начать чтение.  Библиографическая запись может быть скопирована для последующего внесения в список литературы.</vt:lpstr>
      <vt:lpstr>Книги, входящие в базовую коллекцию (именно на эту коллекцию подписан Филиал), доступны для чтения. Каждая книга снабжена оглавлением, имеются дополнительные функции – можно положить закладку, создать конспект, выделяя и копируя фрагменты текста. Если книга сопровождается видео или аудио ресурсами – информация о них будет отражена в соответствующем окне. При желании можно распечатать не более 20% текста. Есть возможность провести полнотекстовый поиск по документу.</vt:lpstr>
      <vt:lpstr>ЭБС Znanium  https://znanium.ru/ – информационно-образовательная среда для вузов и колледжей. В ЭБС сформированы коллекции электронных версий книг, журналов и статей, сгруппированных по тематическим и целевым признакам. На 2026/2027 учебный год вуз подписан на Основную коллекцию. Поиск необходимой информации проще всего проводить в поисковой строке по ключевым словам.</vt:lpstr>
      <vt:lpstr>Книги, входящие в подписную коллекцию, доступны для чтения. Каждая книга снабжена дополнительными справочными функциями, оптимизирующими процесс работы с документом – имеет  оглавление, закладки, поиск по тексту,  библиографическое описание. Есть возможность скачать книгу для чтения в офлайн на ближайшие семь дней. При работе в личном кабинете можно отложить книгу на индивидуальную книжную полку.</vt:lpstr>
      <vt:lpstr>В 2026 году на базе ЭБС Знаниум создан новый сервис – ZnaniumGPT. Искусственный интеллект помогает найти необходимую литературу  по определенной теме или сразу получить развернутый ответ на заданный вопрос.</vt:lpstr>
      <vt:lpstr>На вкладке ZnaniumGPT в поисковом окне формулируем свой вопрос, уточняем, что мы хотим получить в итоге – готовый ответ или перечень учебной литературы для дальнейшей самостоятельной работы, отправляем, ждем результат.</vt:lpstr>
      <vt:lpstr>После непродолжительного ожидания ZnaniumGPT выдает подготовленный ответ на поставленный вопрос. При неудовлетворительном результате есть возможность изменить запрос.</vt:lpstr>
      <vt:lpstr>Любой ответ сервиса сопровождается списком источников и предоставляет возможность пользователю ознакомиться с ними. Наш вуз подписан на Основную коллекцию ЭБС, поэтому не все источники могут быть доступны для чтения. Доступные нам издания отмечены знаком – открытым замком.</vt:lpstr>
      <vt:lpstr>Для работы в ЭБС требуется регистрация с IP адреса нашего Филиала (компьютерные классы), в дальнейшем можно работать с любого компьютера, имеющего доступ в сеть интернет.</vt:lpstr>
      <vt:lpstr>Каждая электронная библиотека предлагает ознакомиться с инструкциями по работе с ЭБС для разных категорий пользователей, в том числе для студентов.</vt:lpstr>
      <vt:lpstr>Пользоваться электронными библиотеками легко и удобно. Каждый документ доступен для чтения, как обычная книга, а также снабжен дополнительными функциями, оптимизирующими процесс чтения. Электронные библиотеки, в отличии от традиционных библиотек, готовы предоставить свои ресурсы 24/7.  Еще одно преимущество ЭБС - идти никуда не нужно, библиотеки сами пришли в дом к читателям! Библиотека Института технологий (филиала) ДГТУ предлагает всем студентам оценить возможности подписных лицензионных электронных библиотек! А любителей поработать с печатными книгами приглашаем в библиотеку, расположенную по адресу:  г. Волгодонск, переулок Лермонтова, д. 18, ауд. 301.  Часы работы: ежедневно с 8.00 до 16.30, выходные дни – суббота и воскресенье.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Паршина Анна А.</dc:creator>
  <cp:lastModifiedBy>Паршина Анна А.</cp:lastModifiedBy>
  <cp:revision>165</cp:revision>
  <dcterms:created xsi:type="dcterms:W3CDTF">2025-09-05T08:42:50Z</dcterms:created>
  <dcterms:modified xsi:type="dcterms:W3CDTF">2026-09-24T08:56:53Z</dcterms:modified>
</cp:coreProperties>
</file>